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4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352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4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29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84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64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0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9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98A7D-335E-8241-93AF-B8F62715360E}" type="datetimeFigureOut">
              <a:rPr lang="en-US" smtClean="0"/>
              <a:t>5/18/13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7E1AC-B77F-3F4F-A098-9CE01D6EF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36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117"/>
            <a:ext cx="7772400" cy="799675"/>
          </a:xfrm>
        </p:spPr>
        <p:txBody>
          <a:bodyPr>
            <a:normAutofit/>
          </a:bodyPr>
          <a:lstStyle/>
          <a:p>
            <a:r>
              <a:rPr lang="en-US" sz="4000" u="sng" dirty="0" err="1" smtClean="0">
                <a:solidFill>
                  <a:srgbClr val="FF0000"/>
                </a:solidFill>
                <a:latin typeface="Chalkduster"/>
                <a:cs typeface="Chalkduster"/>
              </a:rPr>
              <a:t>Viernes</a:t>
            </a:r>
            <a:r>
              <a:rPr lang="en-US" sz="4000" u="sng" dirty="0" smtClean="0">
                <a:solidFill>
                  <a:srgbClr val="FF0000"/>
                </a:solidFill>
                <a:latin typeface="Chalkduster"/>
                <a:cs typeface="Chalkduster"/>
              </a:rPr>
              <a:t> 17 de mayo</a:t>
            </a:r>
            <a:endParaRPr lang="en-US" sz="4000" u="sng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1881589"/>
            <a:ext cx="8078017" cy="3757211"/>
          </a:xfrm>
        </p:spPr>
        <p:txBody>
          <a:bodyPr/>
          <a:lstStyle/>
          <a:p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Yo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  <a:latin typeface="Chalkduster"/>
                <a:cs typeface="Chalkduster"/>
              </a:rPr>
              <a:t>pido</a:t>
            </a:r>
            <a:r>
              <a:rPr lang="en-US" u="sng" dirty="0" smtClean="0">
                <a:solidFill>
                  <a:srgbClr val="0000FF"/>
                </a:solidFill>
                <a:latin typeface="Chalkduster"/>
                <a:cs typeface="Chalkduster"/>
              </a:rPr>
              <a:t> enchiladas y tacos</a:t>
            </a:r>
          </a:p>
          <a:p>
            <a:pPr algn="l"/>
            <a:endParaRPr lang="en-US" u="sng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534" y="3429000"/>
            <a:ext cx="3162300" cy="317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4597" y="3843449"/>
            <a:ext cx="4304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OBJETIVOS: stem changing</a:t>
            </a:r>
          </a:p>
          <a:p>
            <a:r>
              <a:rPr lang="en-US" dirty="0" smtClean="0">
                <a:latin typeface="Chalkduster"/>
                <a:cs typeface="Chalkduster"/>
              </a:rPr>
              <a:t>Verbs e &gt; </a:t>
            </a:r>
            <a:r>
              <a:rPr lang="en-US" dirty="0" err="1" smtClean="0">
                <a:latin typeface="Chalkduster"/>
                <a:cs typeface="Chalkduster"/>
              </a:rPr>
              <a:t>i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538027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Stem changing verbs: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– 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I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Pedir</a:t>
            </a:r>
            <a:r>
              <a:rPr lang="en-US" sz="2800" dirty="0" smtClean="0">
                <a:solidFill>
                  <a:srgbClr val="0000FF"/>
                </a:solidFill>
                <a:latin typeface="Chalkduster"/>
                <a:cs typeface="Chalkduster"/>
              </a:rPr>
              <a:t> =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800" dirty="0" smtClean="0">
                <a:solidFill>
                  <a:srgbClr val="008000"/>
                </a:solidFill>
                <a:latin typeface="Chalkduster"/>
                <a:cs typeface="Chalkduster"/>
              </a:rPr>
              <a:t>to ask</a:t>
            </a:r>
          </a:p>
          <a:p>
            <a:pPr marL="0" indent="0">
              <a:buNone/>
            </a:pPr>
            <a:endParaRPr lang="en-US" sz="2000" dirty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do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			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Nosotros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/as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pedimos</a:t>
            </a:r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Tú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des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			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Vosotros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/as 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pedís</a:t>
            </a:r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Usted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		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Ustedes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den</a:t>
            </a:r>
            <a:endParaRPr lang="en-US" sz="20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Él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/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ella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	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Ellos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/as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den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		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8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Verbs that follow the same pattern: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rvir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serve			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Rep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tir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repeat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S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  <a:latin typeface="Chalkduster"/>
                <a:cs typeface="Chalkduster"/>
              </a:rPr>
              <a:t>guir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= to follow, to continue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(The 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form of </a:t>
            </a:r>
            <a:r>
              <a:rPr lang="en-US" sz="2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seguir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 drops the </a:t>
            </a:r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u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: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yo</a:t>
            </a:r>
            <a:r>
              <a:rPr lang="en-US" sz="2000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  <a:latin typeface="Chalkduster"/>
                <a:cs typeface="Chalkduster"/>
              </a:rPr>
              <a:t>sigo</a:t>
            </a:r>
            <a:r>
              <a:rPr lang="en-US" sz="2000" dirty="0" smtClean="0">
                <a:solidFill>
                  <a:srgbClr val="0000FF"/>
                </a:solidFill>
                <a:latin typeface="Chalkduster"/>
                <a:cs typeface="Chalkduster"/>
              </a:rPr>
              <a:t>)</a:t>
            </a:r>
            <a:endParaRPr lang="en-US" sz="20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124" y="476250"/>
            <a:ext cx="2047875" cy="1806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250" y="4603749"/>
            <a:ext cx="1479550" cy="20478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4310" y="6482728"/>
            <a:ext cx="423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halkduster"/>
                <a:cs typeface="Chalkduster"/>
              </a:rPr>
              <a:t>Libro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página</a:t>
            </a:r>
            <a:r>
              <a:rPr lang="en-US" dirty="0" smtClean="0">
                <a:latin typeface="Chalkduster"/>
                <a:cs typeface="Chalkduster"/>
              </a:rPr>
              <a:t> 304, </a:t>
            </a:r>
            <a:r>
              <a:rPr lang="en-US" dirty="0" err="1" smtClean="0">
                <a:latin typeface="Chalkduster"/>
                <a:cs typeface="Chalkduster"/>
              </a:rPr>
              <a:t>exercicio</a:t>
            </a:r>
            <a:r>
              <a:rPr lang="en-US" dirty="0" smtClean="0">
                <a:latin typeface="Chalkduster"/>
                <a:cs typeface="Chalkduster"/>
              </a:rPr>
              <a:t> 15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789410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La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tarea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Worksheet</a:t>
            </a:r>
            <a:endParaRPr lang="en-US" dirty="0" smtClean="0"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Study: all stem changing verbs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163615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45</Words>
  <Application>Microsoft Macintosh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Viernes 17 de mayo</vt:lpstr>
      <vt:lpstr>PowerPoint Presentation</vt:lpstr>
      <vt:lpstr>La tarea</vt:lpstr>
    </vt:vector>
  </TitlesOfParts>
  <Company>ACS International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Viernes 17 de mayo</dc:title>
  <dc:creator>ACS User</dc:creator>
  <cp:lastModifiedBy>ACS User</cp:lastModifiedBy>
  <cp:revision>5</cp:revision>
  <dcterms:created xsi:type="dcterms:W3CDTF">2013-05-16T15:32:28Z</dcterms:created>
  <dcterms:modified xsi:type="dcterms:W3CDTF">2013-05-18T17:39:21Z</dcterms:modified>
</cp:coreProperties>
</file>